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8" r:id="rId2"/>
    <p:sldId id="302" r:id="rId3"/>
    <p:sldId id="271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281" r:id="rId12"/>
  </p:sldIdLst>
  <p:sldSz cx="13817600" cy="7772400"/>
  <p:notesSz cx="6858000" cy="9144000"/>
  <p:defaultTextStyle>
    <a:defPPr>
      <a:defRPr lang="en-US"/>
    </a:defPPr>
    <a:lvl1pPr marL="0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50929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D2B"/>
    <a:srgbClr val="C10065"/>
    <a:srgbClr val="CC006A"/>
    <a:srgbClr val="404140"/>
    <a:srgbClr val="DAD490"/>
    <a:srgbClr val="E1963E"/>
    <a:srgbClr val="7F7F7F"/>
    <a:srgbClr val="E57D30"/>
    <a:srgbClr val="092529"/>
    <a:srgbClr val="55A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5994" autoAdjust="0"/>
  </p:normalViewPr>
  <p:slideViewPr>
    <p:cSldViewPr snapToGrid="0" snapToObjects="1">
      <p:cViewPr varScale="1">
        <p:scale>
          <a:sx n="58" d="100"/>
          <a:sy n="58" d="100"/>
        </p:scale>
        <p:origin x="352" y="84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15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E51A5-B478-1E40-8CBB-0DAA8831E99D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AD578-DED7-9640-8F31-2B6A02B2A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78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D587F-861E-6740-9643-E3DDAE89B8D6}" type="datetimeFigureOut">
              <a:rPr lang="en-US" smtClean="0"/>
              <a:t>1/8/2020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2F50-0B60-B34B-8422-4E195A5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3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60D13FC-B932-8748-9302-97E9EA9E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835" y="6702963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 dirty="0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486543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572933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36701" y="2797385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46888" y="6034881"/>
            <a:ext cx="13267944" cy="1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0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796748"/>
            <a:ext cx="13817600" cy="617143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6473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9469996" y="2728873"/>
            <a:ext cx="3604654" cy="627864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9144000" y="0"/>
            <a:ext cx="4673600" cy="7772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9560560" y="2842090"/>
            <a:ext cx="3840480" cy="533740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60560" y="3886200"/>
            <a:ext cx="3840480" cy="50045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16" y="6948176"/>
            <a:ext cx="488944" cy="4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1745" y="982462"/>
            <a:ext cx="4862405" cy="1661993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1745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105893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91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3452" y="982462"/>
            <a:ext cx="4862405" cy="1661993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452" y="3052261"/>
            <a:ext cx="4862404" cy="19759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7711707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9440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6400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00424" y="6654703"/>
            <a:ext cx="13016751" cy="77932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4396"/>
            </a:lvl1pPr>
          </a:lstStyle>
          <a:p>
            <a:r>
              <a:rPr lang="en-US" dirty="0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2754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3817600" cy="77724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643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9150030" y="2317590"/>
            <a:ext cx="4039498" cy="1286510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46"/>
            </a:lvl1pPr>
          </a:lstStyle>
          <a:p>
            <a:r>
              <a:rPr lang="en-US" dirty="0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150030" y="3729514"/>
            <a:ext cx="4039498" cy="970526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269232" y="1443039"/>
            <a:ext cx="6863004" cy="4996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7372350"/>
            <a:ext cx="13817600" cy="400051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7C22A3-3729-A24F-B279-84020E7B1A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257" y="7372350"/>
            <a:ext cx="1940814" cy="4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7816145" y="1"/>
            <a:ext cx="6001456" cy="77724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000A0CB-F57A-A142-85AE-ED9553A6B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835" y="6702963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6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7372350"/>
            <a:ext cx="13817600" cy="400051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A909327-733A-3B48-80C1-2A48F4DB33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257" y="7372350"/>
            <a:ext cx="1940814" cy="430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b="0" i="0" dirty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8406691" y="0"/>
            <a:ext cx="5410909" cy="756621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0DFE6B-2DB9-0D48-9851-7D66154CFD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343" y="6229350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729343" y="4199229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b="0" i="0" dirty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1743" y="5936778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7DE0A-3D16-1343-90D1-AEC78AD3C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343" y="6229350"/>
            <a:ext cx="4178300" cy="92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729343" y="4198802"/>
            <a:ext cx="12561453" cy="1107996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6000" b="0" i="0" dirty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1743" y="5936351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6B76894-D611-0748-9C57-E1E22212E3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343" y="6280150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6294458-F560-0B42-B8E9-68378AB16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835" y="6702963"/>
            <a:ext cx="4178300" cy="92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937515" y="-1"/>
            <a:ext cx="6880085" cy="77724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28074" y="5369311"/>
            <a:ext cx="12561452" cy="472185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A81FD44-ED2F-B24C-93BD-D234F0B3D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2835" y="6702963"/>
            <a:ext cx="4178300" cy="92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D19A33-EC00-5448-858C-C203907D0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4869" y="6749744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349192" y="1236134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2093575" y="-474133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-2186621" y="-795867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075" y="2695562"/>
            <a:ext cx="12561453" cy="2031325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 b="0" i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99614" indent="0">
              <a:buNone/>
              <a:defRPr sz="5495">
                <a:solidFill>
                  <a:schemeClr val="bg1"/>
                </a:solidFill>
                <a:latin typeface="+mj-lt"/>
              </a:defRPr>
            </a:lvl2pPr>
            <a:lvl3pPr marL="1399233" indent="0">
              <a:buNone/>
              <a:defRPr sz="5495">
                <a:solidFill>
                  <a:schemeClr val="bg1"/>
                </a:solidFill>
                <a:latin typeface="+mj-lt"/>
              </a:defRPr>
            </a:lvl3pPr>
            <a:lvl4pPr marL="2098847" indent="0">
              <a:buNone/>
              <a:defRPr sz="5495">
                <a:solidFill>
                  <a:schemeClr val="bg1"/>
                </a:solidFill>
                <a:latin typeface="+mj-lt"/>
              </a:defRPr>
            </a:lvl4pPr>
            <a:lvl5pPr marL="2798465" indent="0">
              <a:buNone/>
              <a:defRPr sz="549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Title of Presentation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8074" y="5369311"/>
            <a:ext cx="12561452" cy="480131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699614" indent="0">
              <a:buNone/>
              <a:defRPr/>
            </a:lvl2pPr>
            <a:lvl3pPr marL="1399233" indent="0">
              <a:buNone/>
              <a:defRPr/>
            </a:lvl3pPr>
            <a:lvl4pPr marL="2098847" indent="0">
              <a:buNone/>
              <a:defRPr/>
            </a:lvl4pPr>
            <a:lvl5pPr marL="2798465" indent="0">
              <a:buNone/>
              <a:defRPr/>
            </a:lvl5pPr>
          </a:lstStyle>
          <a:p>
            <a:pPr lvl="0"/>
            <a:r>
              <a:rPr lang="en-US" dirty="0" err="1"/>
              <a:t>Subheadline</a:t>
            </a:r>
            <a:r>
              <a:rPr lang="en-US" dirty="0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29343" y="5122227"/>
            <a:ext cx="9111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7AD1B-293A-D64D-8FD9-F52739313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4869" y="6749744"/>
            <a:ext cx="4178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628075" y="2487883"/>
            <a:ext cx="12561453" cy="2015552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7372350"/>
            <a:ext cx="13817600" cy="400051"/>
            <a:chOff x="0" y="7372350"/>
            <a:chExt cx="13817600" cy="400051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7AF9BC0-ED79-6247-825B-C9C6A60BC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257" y="7372350"/>
            <a:ext cx="1940814" cy="4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7372348"/>
            <a:ext cx="13817600" cy="400051"/>
            <a:chOff x="0" y="7372350"/>
            <a:chExt cx="13817600" cy="40005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F44E6-DD0E-CA4F-97A0-DFBA64C87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2257" y="7372350"/>
            <a:ext cx="1940814" cy="4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445328" y="2799373"/>
            <a:ext cx="9744199" cy="1015663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445328" y="4381997"/>
            <a:ext cx="9744199" cy="517065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572932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21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075" y="905259"/>
            <a:ext cx="12561453" cy="1015663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 dirty="0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487883"/>
            <a:ext cx="12561453" cy="30931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9" r:id="rId3"/>
    <p:sldLayoutId id="2147483690" r:id="rId4"/>
    <p:sldLayoutId id="2147483665" r:id="rId5"/>
    <p:sldLayoutId id="2147483679" r:id="rId6"/>
    <p:sldLayoutId id="2147483649" r:id="rId7"/>
    <p:sldLayoutId id="2147483666" r:id="rId8"/>
    <p:sldLayoutId id="2147483668" r:id="rId9"/>
    <p:sldLayoutId id="2147483683" r:id="rId10"/>
    <p:sldLayoutId id="2147483687" r:id="rId11"/>
    <p:sldLayoutId id="2147483688" r:id="rId12"/>
    <p:sldLayoutId id="2147483669" r:id="rId13"/>
    <p:sldLayoutId id="2147483650" r:id="rId14"/>
    <p:sldLayoutId id="2147483686" r:id="rId15"/>
    <p:sldLayoutId id="2147483661" r:id="rId16"/>
    <p:sldLayoutId id="2147483680" r:id="rId17"/>
    <p:sldLayoutId id="2147483670" r:id="rId18"/>
    <p:sldLayoutId id="2147483681" r:id="rId19"/>
    <p:sldLayoutId id="2147483691" r:id="rId20"/>
    <p:sldLayoutId id="2147483682" r:id="rId21"/>
    <p:sldLayoutId id="2147483677" r:id="rId22"/>
    <p:sldLayoutId id="2147483692" r:id="rId23"/>
    <p:sldLayoutId id="2147483672" r:id="rId24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699614" rtl="0" eaLnBrk="1" latinLnBrk="0" hangingPunct="1">
        <a:spcBef>
          <a:spcPct val="0"/>
        </a:spcBef>
        <a:buNone/>
        <a:defRPr sz="5400" b="0" i="0" kern="1200">
          <a:solidFill>
            <a:schemeClr val="tx2"/>
          </a:solidFill>
          <a:latin typeface="Vitesse Light" charset="0"/>
          <a:ea typeface="Vitesse Light" charset="0"/>
          <a:cs typeface="Vitesse Light" charset="0"/>
        </a:defRPr>
      </a:lvl1pPr>
    </p:titleStyle>
    <p:bodyStyle>
      <a:lvl1pPr marL="524712" indent="-524712" algn="l" defTabSz="699614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Font typeface="Arial"/>
        <a:buChar char="•"/>
        <a:defRPr sz="18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1136875" indent="-437261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749040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•"/>
        <a:defRPr sz="16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2448655" indent="-349807" algn="l" defTabSz="69961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/>
        <a:buChar char="–"/>
        <a:defRPr sz="1600" b="0" i="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3148272" indent="-349807" algn="l" defTabSz="699614" rtl="0" eaLnBrk="1" latinLnBrk="0" hangingPunct="1">
        <a:spcBef>
          <a:spcPct val="20000"/>
        </a:spcBef>
        <a:buFont typeface="Arial"/>
        <a:buChar char="»"/>
        <a:defRPr sz="1648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847888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6pPr>
      <a:lvl7pPr marL="4547505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7pPr>
      <a:lvl8pPr marL="5247119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8pPr>
      <a:lvl9pPr marL="5946736" indent="-349807" algn="l" defTabSz="699614" rtl="0" eaLnBrk="1" latinLnBrk="0" hangingPunct="1">
        <a:spcBef>
          <a:spcPct val="20000"/>
        </a:spcBef>
        <a:buFont typeface="Arial"/>
        <a:buChar char="•"/>
        <a:defRPr sz="3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99614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2pPr>
      <a:lvl3pPr marL="139923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3pPr>
      <a:lvl4pPr marL="2098847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4pPr>
      <a:lvl5pPr marL="279846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5pPr>
      <a:lvl6pPr marL="3498080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6pPr>
      <a:lvl7pPr marL="4197695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7pPr>
      <a:lvl8pPr marL="4897312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8pPr>
      <a:lvl9pPr marL="5596926" algn="l" defTabSz="699614" rtl="0" eaLnBrk="1" latinLnBrk="0" hangingPunct="1">
        <a:defRPr sz="2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49b-KSEFVM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95059" y="-4797126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sp>
        <p:nvSpPr>
          <p:cNvPr id="1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28075" y="2695562"/>
            <a:ext cx="12561453" cy="2954655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Classroom Challenges: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Turfgrass Scenarios</a:t>
            </a:r>
          </a:p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28074" y="5369311"/>
            <a:ext cx="12561452" cy="448841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COLORADO MASTER GARDENER TRAINING REVIEW</a:t>
            </a:r>
          </a:p>
        </p:txBody>
      </p:sp>
    </p:spTree>
    <p:extLst>
      <p:ext uri="{BB962C8B-B14F-4D97-AF65-F5344CB8AC3E}">
        <p14:creationId xmlns:p14="http://schemas.microsoft.com/office/powerpoint/2010/main" val="9499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30E2F-79D4-40E2-93DD-8C1E2D92F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481" y="428302"/>
            <a:ext cx="12561453" cy="712118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RABBIT DAMAGE </a:t>
            </a:r>
            <a:r>
              <a:rPr lang="en-US" sz="3200" dirty="0"/>
              <a:t>IN </a:t>
            </a:r>
            <a:r>
              <a:rPr lang="en-US" sz="3200"/>
              <a:t>THE LAWN - VIDEO</a:t>
            </a:r>
            <a:endParaRPr lang="en-US" sz="3200" dirty="0"/>
          </a:p>
        </p:txBody>
      </p:sp>
      <p:pic>
        <p:nvPicPr>
          <p:cNvPr id="2" name="Online Media 1" title="Rabbit Damage in the Lawn">
            <a:hlinkClick r:id="" action="ppaction://media"/>
            <a:extLst>
              <a:ext uri="{FF2B5EF4-FFF2-40B4-BE49-F238E27FC236}">
                <a16:creationId xmlns:a16="http://schemas.microsoft.com/office/drawing/2014/main" id="{60A3B7FC-FD9A-4E50-88AF-E09D313E7D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5909" y="1140420"/>
            <a:ext cx="10665782" cy="599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8562" y="4245985"/>
            <a:ext cx="184731" cy="51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4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CEED6-D40E-4EEC-8922-DB453C29C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22"/>
          <a:stretch/>
        </p:blipFill>
        <p:spPr>
          <a:xfrm>
            <a:off x="9915237" y="230808"/>
            <a:ext cx="3902364" cy="73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2950" y="2225300"/>
            <a:ext cx="3604654" cy="2063706"/>
          </a:xfrm>
        </p:spPr>
        <p:txBody>
          <a:bodyPr/>
          <a:lstStyle/>
          <a:p>
            <a:endParaRPr lang="en-US" dirty="0">
              <a:solidFill>
                <a:schemeClr val="accent2"/>
              </a:solidFill>
              <a:latin typeface="Vitesse Light" charset="0"/>
              <a:ea typeface="Vitesse Light" charset="0"/>
              <a:cs typeface="Vitesse Light" charset="0"/>
            </a:endParaRPr>
          </a:p>
          <a:p>
            <a:r>
              <a:rPr lang="en-US" dirty="0">
                <a:solidFill>
                  <a:schemeClr val="accent3"/>
                </a:solidFill>
              </a:rPr>
              <a:t>Team up in small groups and review the six    real-life scenarios.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106473" y="2231287"/>
            <a:ext cx="3604654" cy="2063706"/>
          </a:xfrm>
        </p:spPr>
        <p:txBody>
          <a:bodyPr/>
          <a:lstStyle/>
          <a:p>
            <a:endParaRPr lang="en-US" dirty="0">
              <a:latin typeface="Vitesse Light" charset="0"/>
              <a:ea typeface="Vitesse Light" charset="0"/>
              <a:cs typeface="Vitesse Light" charset="0"/>
            </a:endParaRPr>
          </a:p>
          <a:p>
            <a:r>
              <a:rPr lang="en-US" dirty="0">
                <a:solidFill>
                  <a:schemeClr val="accent2"/>
                </a:solidFill>
              </a:rPr>
              <a:t>Discuss each and determine potential response as a CMG.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9469996" y="2247664"/>
            <a:ext cx="3840890" cy="2063706"/>
          </a:xfrm>
        </p:spPr>
        <p:txBody>
          <a:bodyPr/>
          <a:lstStyle/>
          <a:p>
            <a:endParaRPr lang="en-US" dirty="0">
              <a:latin typeface="Vitesse Light" charset="0"/>
              <a:ea typeface="Vitesse Light" charset="0"/>
              <a:cs typeface="Vitesse Light" charset="0"/>
            </a:endParaRPr>
          </a:p>
          <a:p>
            <a:r>
              <a:rPr lang="en-US" dirty="0">
                <a:solidFill>
                  <a:schemeClr val="accent5"/>
                </a:solidFill>
              </a:rPr>
              <a:t>Facilitator will review each scenario and ask for thoughts from groups.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F503D0-C6B8-4A9E-B9A6-E279BFF2199A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5" y="2026065"/>
            <a:ext cx="891022" cy="891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C11BEE-C7C3-4701-80CA-12B61962665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37" y="2026065"/>
            <a:ext cx="881820" cy="881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06296C-6024-4F3A-8714-4A9D1FAA26F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89" y="2041015"/>
            <a:ext cx="891022" cy="89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4" y="652897"/>
            <a:ext cx="12561453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1: 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Brown with Lawn Envy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69930" y="1559827"/>
            <a:ext cx="5852292" cy="526541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My neighbor has the most beautiful lawn. What can I do to make mine look as nice as theirs?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7" y="1559827"/>
            <a:ext cx="4722250" cy="3146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1244" y="4072695"/>
            <a:ext cx="4481006" cy="318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1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77" y="457894"/>
            <a:ext cx="13242164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2: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Cutting it Close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66A42FC-CE3E-4720-92F3-9AB9EF344E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354" y="1510604"/>
            <a:ext cx="5852292" cy="47483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My lawn got away from me during this last rainy spell. Is it OK to mow it?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70" y="1794791"/>
            <a:ext cx="6692900" cy="4464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64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42" t="23897" r="4167"/>
          <a:stretch/>
        </p:blipFill>
        <p:spPr>
          <a:xfrm>
            <a:off x="6261351" y="2996587"/>
            <a:ext cx="6938947" cy="4206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18" y="569291"/>
            <a:ext cx="13242164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3: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Listen to your Lawn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25E181B-976B-44EF-9F3D-8F1B77FB1B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718" y="1512025"/>
            <a:ext cx="5852292" cy="47483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I just moved to Colorado. Can you tell me the best way to water my lawn?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757"/>
          <a:stretch/>
        </p:blipFill>
        <p:spPr>
          <a:xfrm rot="477502">
            <a:off x="8803108" y="393550"/>
            <a:ext cx="4397191" cy="32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17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18" y="569291"/>
            <a:ext cx="13242164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4: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The Green &amp; Gold Lawn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7792DCD-80AA-42E6-BF78-14BB0AA9E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718" y="1702926"/>
            <a:ext cx="5852292" cy="47483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My lawn is looking yellow in spots. How do I make it green again?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53" y="1532665"/>
            <a:ext cx="4661463" cy="549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624" y="3282848"/>
            <a:ext cx="3215752" cy="351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7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4" y="332451"/>
            <a:ext cx="12561453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5: 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Mower Mystery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E413B1-B5EE-4AE1-B943-F51C04401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0330" y="564768"/>
            <a:ext cx="5265367" cy="578248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After mowing I noticed mowing tracks of brown grass. Is the grass dead? What’s causing this and what can we do to fix and prevent it?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00" y="1569499"/>
            <a:ext cx="7164386" cy="500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5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4" y="332451"/>
            <a:ext cx="12561453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6: 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Can you Spot the Problem?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824A73-FF2D-4A4F-BA61-3D42047AC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56483" y="1486647"/>
            <a:ext cx="4853596" cy="474835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Ack! What’s causing these brown spots in my lawn?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15" y="1194225"/>
            <a:ext cx="4699375" cy="352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79" y="3667319"/>
            <a:ext cx="4699375" cy="352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73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4" y="513956"/>
            <a:ext cx="11032947" cy="861774"/>
          </a:xfrm>
        </p:spPr>
        <p:txBody>
          <a:bodyPr/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SCENARIO 7: </a:t>
            </a: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A Hare-y Problem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2893D39-CCD3-48EF-989C-BA5FCEB94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634" y="1421424"/>
            <a:ext cx="5878832" cy="6299545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+mn-lt"/>
              </a:rPr>
              <a:t>My lawn appears to be dying and is almost bald is certain areas. I water regularly but it’s not working. What’s happening and how can I fix it?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questions would you ask this client?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resources will you use to research options?</a:t>
            </a:r>
          </a:p>
          <a:p>
            <a:pPr>
              <a:buFontTx/>
              <a:buChar char="-"/>
            </a:pPr>
            <a:r>
              <a:rPr lang="en-US" sz="2800" b="1" dirty="0">
                <a:latin typeface="+mn-lt"/>
              </a:rPr>
              <a:t>What recommendations might you provide?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41" y="3170546"/>
            <a:ext cx="7266314" cy="409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0577">
            <a:off x="8569213" y="519050"/>
            <a:ext cx="4906752" cy="275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1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274320" tIns="182880" rIns="274320" bIns="182880" rtlCol="0" anchor="ctr"/>
      <a:lstStyle>
        <a:defPPr>
          <a:defRPr dirty="0" smtClean="0">
            <a:latin typeface="Proxima Nova" charset="0"/>
            <a:ea typeface="Proxima Nova" charset="0"/>
            <a:cs typeface="Proxima Nova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2456</TotalTime>
  <Words>406</Words>
  <Application>Microsoft Office PowerPoint</Application>
  <PresentationFormat>Custom</PresentationFormat>
  <Paragraphs>44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Franklin Gothic Book</vt:lpstr>
      <vt:lpstr>Proxima Nova</vt:lpstr>
      <vt:lpstr>Verdana</vt:lpstr>
      <vt:lpstr>Vitesse Light</vt:lpstr>
      <vt:lpstr>Office Theme</vt:lpstr>
      <vt:lpstr>PowerPoint Presentation</vt:lpstr>
      <vt:lpstr>PowerPoint Presentation</vt:lpstr>
      <vt:lpstr>SCENARIO 1: Brown with Lawn Envy</vt:lpstr>
      <vt:lpstr>SCENARIO 2: Cutting it Close</vt:lpstr>
      <vt:lpstr>SCENARIO 3: Listen to your Lawn</vt:lpstr>
      <vt:lpstr>SCENARIO 4: The Green &amp; Gold Lawn</vt:lpstr>
      <vt:lpstr>SCENARIO 5: Mower Mystery</vt:lpstr>
      <vt:lpstr>SCENARIO 6: Can you Spot the Problem?</vt:lpstr>
      <vt:lpstr>SCENARIO 7: A Hare-y Problem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 Curtis</dc:creator>
  <cp:lastModifiedBy>Dunker,Katie</cp:lastModifiedBy>
  <cp:revision>197</cp:revision>
  <dcterms:created xsi:type="dcterms:W3CDTF">2015-06-30T23:05:53Z</dcterms:created>
  <dcterms:modified xsi:type="dcterms:W3CDTF">2020-01-08T22:54:52Z</dcterms:modified>
</cp:coreProperties>
</file>